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29"/>
  </p:notesMasterIdLst>
  <p:sldIdLst>
    <p:sldId id="256" r:id="rId2"/>
    <p:sldId id="267" r:id="rId3"/>
    <p:sldId id="276" r:id="rId4"/>
    <p:sldId id="346" r:id="rId5"/>
    <p:sldId id="348" r:id="rId6"/>
    <p:sldId id="280" r:id="rId7"/>
    <p:sldId id="293" r:id="rId8"/>
    <p:sldId id="281" r:id="rId9"/>
    <p:sldId id="282" r:id="rId10"/>
    <p:sldId id="283" r:id="rId11"/>
    <p:sldId id="349" r:id="rId12"/>
    <p:sldId id="304" r:id="rId13"/>
    <p:sldId id="352" r:id="rId14"/>
    <p:sldId id="358" r:id="rId15"/>
    <p:sldId id="353" r:id="rId16"/>
    <p:sldId id="355" r:id="rId17"/>
    <p:sldId id="354" r:id="rId18"/>
    <p:sldId id="345" r:id="rId19"/>
    <p:sldId id="356" r:id="rId20"/>
    <p:sldId id="357" r:id="rId21"/>
    <p:sldId id="344" r:id="rId22"/>
    <p:sldId id="306" r:id="rId23"/>
    <p:sldId id="285" r:id="rId24"/>
    <p:sldId id="286" r:id="rId25"/>
    <p:sldId id="305" r:id="rId26"/>
    <p:sldId id="311" r:id="rId27"/>
    <p:sldId id="329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5D6"/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84381" autoAdjust="0"/>
  </p:normalViewPr>
  <p:slideViewPr>
    <p:cSldViewPr snapToGrid="0">
      <p:cViewPr>
        <p:scale>
          <a:sx n="63" d="100"/>
          <a:sy n="63" d="100"/>
        </p:scale>
        <p:origin x="9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B1AF6A-7208-4F9E-9F2B-C10A9D731671}" type="doc">
      <dgm:prSet loTypeId="urn:microsoft.com/office/officeart/2008/layout/RadialCluster" loCatId="cycle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84121CB-6C56-42B2-B4B5-BAED2221983D}">
      <dgm:prSet phldrT="[Text]" custT="1"/>
      <dgm:spPr/>
      <dgm:t>
        <a:bodyPr/>
        <a:lstStyle/>
        <a:p>
          <a:r>
            <a:rPr lang="en-US" sz="4000" dirty="0" smtClean="0">
              <a:latin typeface="+mn-lt"/>
            </a:rPr>
            <a:t>HTML5</a:t>
          </a:r>
          <a:endParaRPr lang="en-US" sz="4000" dirty="0">
            <a:latin typeface="+mn-lt"/>
          </a:endParaRPr>
        </a:p>
      </dgm:t>
    </dgm:pt>
    <dgm:pt modelId="{B14F78CC-3C7F-4E51-B9B1-08B6AF923CD2}" type="parTrans" cxnId="{9A682785-E74D-4AD7-817A-490F36246C13}">
      <dgm:prSet/>
      <dgm:spPr/>
      <dgm:t>
        <a:bodyPr/>
        <a:lstStyle/>
        <a:p>
          <a:endParaRPr lang="en-US"/>
        </a:p>
      </dgm:t>
    </dgm:pt>
    <dgm:pt modelId="{8D7700E1-2584-4702-AF50-156A625A990E}" type="sibTrans" cxnId="{9A682785-E74D-4AD7-817A-490F36246C13}">
      <dgm:prSet/>
      <dgm:spPr/>
      <dgm:t>
        <a:bodyPr/>
        <a:lstStyle/>
        <a:p>
          <a:endParaRPr lang="en-US"/>
        </a:p>
      </dgm:t>
    </dgm:pt>
    <dgm:pt modelId="{C0EFF739-DC35-4534-BA41-1586215D0ABA}">
      <dgm:prSet phldrT="[Text]" custT="1"/>
      <dgm:spPr/>
      <dgm:t>
        <a:bodyPr/>
        <a:lstStyle/>
        <a:p>
          <a:r>
            <a:rPr lang="en-US" sz="4000" dirty="0" smtClean="0">
              <a:latin typeface="+mn-lt"/>
            </a:rPr>
            <a:t>Original HTML</a:t>
          </a:r>
          <a:endParaRPr lang="en-US" sz="4000" dirty="0">
            <a:latin typeface="+mn-lt"/>
          </a:endParaRPr>
        </a:p>
      </dgm:t>
    </dgm:pt>
    <dgm:pt modelId="{7B9BDA7D-4CE6-4E43-8AC7-072B1F13FB4F}" type="parTrans" cxnId="{2D4ACCF6-A29F-4939-A397-005BCA3B8A20}">
      <dgm:prSet/>
      <dgm:spPr>
        <a:ln>
          <a:headEnd type="arrow"/>
        </a:ln>
      </dgm:spPr>
      <dgm:t>
        <a:bodyPr/>
        <a:lstStyle/>
        <a:p>
          <a:endParaRPr lang="en-US"/>
        </a:p>
      </dgm:t>
    </dgm:pt>
    <dgm:pt modelId="{9FD5FBF6-3CC9-4062-8AD9-CF50244D91D5}" type="sibTrans" cxnId="{2D4ACCF6-A29F-4939-A397-005BCA3B8A20}">
      <dgm:prSet/>
      <dgm:spPr/>
      <dgm:t>
        <a:bodyPr/>
        <a:lstStyle/>
        <a:p>
          <a:endParaRPr lang="en-US"/>
        </a:p>
      </dgm:t>
    </dgm:pt>
    <dgm:pt modelId="{7684660D-20E3-4F04-9E9C-6BC109DCE709}">
      <dgm:prSet phldrT="[Text]" custT="1"/>
      <dgm:spPr/>
      <dgm:t>
        <a:bodyPr/>
        <a:lstStyle/>
        <a:p>
          <a:r>
            <a:rPr lang="en-US" sz="4000" dirty="0" smtClean="0">
              <a:latin typeface="+mn-lt"/>
            </a:rPr>
            <a:t>EPUB</a:t>
          </a:r>
          <a:endParaRPr lang="en-US" sz="4000" dirty="0">
            <a:latin typeface="+mn-lt"/>
          </a:endParaRPr>
        </a:p>
      </dgm:t>
    </dgm:pt>
    <dgm:pt modelId="{69E80358-DDEB-43DB-B3AC-B29F05283A47}" type="parTrans" cxnId="{8DAEF7AA-28E1-4D13-B1E3-27B7387588B7}">
      <dgm:prSet/>
      <dgm:spPr>
        <a:ln>
          <a:headEnd type="none"/>
          <a:tailEnd type="arrow"/>
        </a:ln>
      </dgm:spPr>
      <dgm:t>
        <a:bodyPr/>
        <a:lstStyle/>
        <a:p>
          <a:endParaRPr lang="en-US"/>
        </a:p>
      </dgm:t>
    </dgm:pt>
    <dgm:pt modelId="{CF97A195-D10A-45FA-B0E2-42BEF18963E5}" type="sibTrans" cxnId="{8DAEF7AA-28E1-4D13-B1E3-27B7387588B7}">
      <dgm:prSet/>
      <dgm:spPr/>
      <dgm:t>
        <a:bodyPr/>
        <a:lstStyle/>
        <a:p>
          <a:endParaRPr lang="en-US"/>
        </a:p>
      </dgm:t>
    </dgm:pt>
    <dgm:pt modelId="{1D3A1ADB-74BA-466B-83A0-7C859FAF0981}">
      <dgm:prSet phldrT="[Text]" custT="1"/>
      <dgm:spPr/>
      <dgm:t>
        <a:bodyPr/>
        <a:lstStyle/>
        <a:p>
          <a:r>
            <a:rPr lang="en-US" sz="4000" dirty="0" smtClean="0">
              <a:latin typeface="+mn-lt"/>
            </a:rPr>
            <a:t>PDF</a:t>
          </a:r>
          <a:endParaRPr lang="en-US" sz="4000" dirty="0">
            <a:latin typeface="+mn-lt"/>
          </a:endParaRPr>
        </a:p>
      </dgm:t>
    </dgm:pt>
    <dgm:pt modelId="{62FCB605-DF49-4E6B-9E94-B3E4719BA309}" type="parTrans" cxnId="{C05FDADF-93D8-4EAA-AE59-A368246A1EA8}">
      <dgm:prSet/>
      <dgm:spPr>
        <a:ln>
          <a:tailEnd type="arrow"/>
        </a:ln>
      </dgm:spPr>
      <dgm:t>
        <a:bodyPr/>
        <a:lstStyle/>
        <a:p>
          <a:endParaRPr lang="en-US"/>
        </a:p>
      </dgm:t>
    </dgm:pt>
    <dgm:pt modelId="{715FA0B0-4C6B-4B58-82B5-38FB18C1FBBB}" type="sibTrans" cxnId="{C05FDADF-93D8-4EAA-AE59-A368246A1EA8}">
      <dgm:prSet/>
      <dgm:spPr/>
      <dgm:t>
        <a:bodyPr/>
        <a:lstStyle/>
        <a:p>
          <a:endParaRPr lang="en-US"/>
        </a:p>
      </dgm:t>
    </dgm:pt>
    <dgm:pt modelId="{0FB10193-F020-403D-B163-FE1F82762AA5}">
      <dgm:prSet phldrT="[Text]" custScaleX="207239" custScaleY="88676" custRadScaleRad="133142" custRadScaleInc="-259537"/>
      <dgm:spPr/>
      <dgm:t>
        <a:bodyPr/>
        <a:lstStyle/>
        <a:p>
          <a:endParaRPr lang="en-US"/>
        </a:p>
      </dgm:t>
    </dgm:pt>
    <dgm:pt modelId="{DEC1F2EF-492F-463A-A32A-C05B1AB846F5}" type="parTrans" cxnId="{66604C7D-B602-4A5A-B78A-160E428D3268}">
      <dgm:prSet/>
      <dgm:spPr/>
      <dgm:t>
        <a:bodyPr/>
        <a:lstStyle/>
        <a:p>
          <a:endParaRPr lang="en-US"/>
        </a:p>
      </dgm:t>
    </dgm:pt>
    <dgm:pt modelId="{5205EFAF-8D03-4CDF-A304-6CCE72C1A565}" type="sibTrans" cxnId="{66604C7D-B602-4A5A-B78A-160E428D3268}">
      <dgm:prSet/>
      <dgm:spPr/>
      <dgm:t>
        <a:bodyPr/>
        <a:lstStyle/>
        <a:p>
          <a:endParaRPr lang="en-US"/>
        </a:p>
      </dgm:t>
    </dgm:pt>
    <dgm:pt modelId="{BBEC2375-FFE2-4F4B-99CA-7818127ECA18}">
      <dgm:prSet phldrT="[Text]" custScaleX="207239" custScaleY="88676" custRadScaleRad="133142" custRadScaleInc="-259537"/>
      <dgm:spPr/>
      <dgm:t>
        <a:bodyPr/>
        <a:lstStyle/>
        <a:p>
          <a:endParaRPr lang="en-US"/>
        </a:p>
      </dgm:t>
    </dgm:pt>
    <dgm:pt modelId="{E7C2D474-7D36-4C5C-A1D4-52DB014E8804}" type="parTrans" cxnId="{DF39F495-8C68-4037-A09E-91240F615E9E}">
      <dgm:prSet/>
      <dgm:spPr/>
      <dgm:t>
        <a:bodyPr/>
        <a:lstStyle/>
        <a:p>
          <a:endParaRPr lang="en-US"/>
        </a:p>
      </dgm:t>
    </dgm:pt>
    <dgm:pt modelId="{B1C84CB4-1DA0-41EE-B9E0-DE79D5972D2E}" type="sibTrans" cxnId="{DF39F495-8C68-4037-A09E-91240F615E9E}">
      <dgm:prSet/>
      <dgm:spPr/>
      <dgm:t>
        <a:bodyPr/>
        <a:lstStyle/>
        <a:p>
          <a:endParaRPr lang="en-US"/>
        </a:p>
      </dgm:t>
    </dgm:pt>
    <dgm:pt modelId="{9D51E117-AB47-4DD1-BAF0-FF4A37070379}">
      <dgm:prSet custT="1"/>
      <dgm:spPr/>
      <dgm:t>
        <a:bodyPr/>
        <a:lstStyle/>
        <a:p>
          <a:r>
            <a:rPr lang="en-US" sz="4000" dirty="0" smtClean="0">
              <a:latin typeface="+mn-lt"/>
            </a:rPr>
            <a:t>MOBI</a:t>
          </a:r>
          <a:endParaRPr lang="en-US" sz="4000" dirty="0">
            <a:latin typeface="+mn-lt"/>
          </a:endParaRPr>
        </a:p>
      </dgm:t>
    </dgm:pt>
    <dgm:pt modelId="{52C59963-F1A2-4035-8480-17E79E1AADE2}" type="parTrans" cxnId="{F5988798-62C4-47CE-892E-5BCDCE12E63B}">
      <dgm:prSet/>
      <dgm:spPr>
        <a:ln>
          <a:tailEnd type="arrow"/>
        </a:ln>
      </dgm:spPr>
      <dgm:t>
        <a:bodyPr/>
        <a:lstStyle/>
        <a:p>
          <a:endParaRPr lang="en-US"/>
        </a:p>
      </dgm:t>
    </dgm:pt>
    <dgm:pt modelId="{2055DF98-B405-4CC9-A100-7869CA9F5B86}" type="sibTrans" cxnId="{F5988798-62C4-47CE-892E-5BCDCE12E63B}">
      <dgm:prSet/>
      <dgm:spPr/>
      <dgm:t>
        <a:bodyPr/>
        <a:lstStyle/>
        <a:p>
          <a:endParaRPr lang="en-US"/>
        </a:p>
      </dgm:t>
    </dgm:pt>
    <dgm:pt modelId="{AEEFDDDD-07C1-4D15-B52B-12CF30BA2098}" type="pres">
      <dgm:prSet presAssocID="{9AB1AF6A-7208-4F9E-9F2B-C10A9D731671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66CF644C-63CD-4297-913E-963EDC5D3606}" type="pres">
      <dgm:prSet presAssocID="{D84121CB-6C56-42B2-B4B5-BAED2221983D}" presName="singleCycle" presStyleCnt="0"/>
      <dgm:spPr/>
      <dgm:t>
        <a:bodyPr/>
        <a:lstStyle/>
        <a:p>
          <a:endParaRPr lang="en-US"/>
        </a:p>
      </dgm:t>
    </dgm:pt>
    <dgm:pt modelId="{91246112-7BA9-43A2-9E87-067A8BDFC28A}" type="pres">
      <dgm:prSet presAssocID="{D84121CB-6C56-42B2-B4B5-BAED2221983D}" presName="singleCenter" presStyleLbl="node1" presStyleIdx="0" presStyleCnt="5" custScaleX="138744" custScaleY="60480" custLinFactNeighborX="22313" custLinFactNeighborY="-14511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DB04DB5E-D755-4BB1-9FCD-FDD4E0130168}" type="pres">
      <dgm:prSet presAssocID="{7B9BDA7D-4CE6-4E43-8AC7-072B1F13FB4F}" presName="Name56" presStyleLbl="parChTrans1D2" presStyleIdx="0" presStyleCnt="4"/>
      <dgm:spPr/>
      <dgm:t>
        <a:bodyPr/>
        <a:lstStyle/>
        <a:p>
          <a:endParaRPr lang="en-US"/>
        </a:p>
      </dgm:t>
    </dgm:pt>
    <dgm:pt modelId="{1D32F157-FF27-43EA-A1E4-EF7A6154B239}" type="pres">
      <dgm:prSet presAssocID="{C0EFF739-DC35-4534-BA41-1586215D0ABA}" presName="text0" presStyleLbl="node1" presStyleIdx="1" presStyleCnt="5" custScaleX="232912" custScaleY="95328" custRadScaleRad="135765" custRadScaleInc="-17467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ECCDCB-CD83-4056-B513-20246105C5D2}" type="pres">
      <dgm:prSet presAssocID="{69E80358-DDEB-43DB-B3AC-B29F05283A47}" presName="Name56" presStyleLbl="parChTrans1D2" presStyleIdx="1" presStyleCnt="4"/>
      <dgm:spPr/>
      <dgm:t>
        <a:bodyPr/>
        <a:lstStyle/>
        <a:p>
          <a:endParaRPr lang="en-US"/>
        </a:p>
      </dgm:t>
    </dgm:pt>
    <dgm:pt modelId="{098F718B-261C-44E9-80B7-2380F0BDC3A1}" type="pres">
      <dgm:prSet presAssocID="{7684660D-20E3-4F04-9E9C-6BC109DCE709}" presName="text0" presStyleLbl="node1" presStyleIdx="2" presStyleCnt="5" custScaleX="176170" custScaleY="66428" custRadScaleRad="75370" custRadScaleInc="2919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D8C57C-3FBF-49B4-B122-69D514D8951C}" type="pres">
      <dgm:prSet presAssocID="{52C59963-F1A2-4035-8480-17E79E1AADE2}" presName="Name56" presStyleLbl="parChTrans1D2" presStyleIdx="2" presStyleCnt="4"/>
      <dgm:spPr/>
      <dgm:t>
        <a:bodyPr/>
        <a:lstStyle/>
        <a:p>
          <a:endParaRPr lang="en-US"/>
        </a:p>
      </dgm:t>
    </dgm:pt>
    <dgm:pt modelId="{3A78AB12-E08D-471F-A628-E894BEB8F0CD}" type="pres">
      <dgm:prSet presAssocID="{9D51E117-AB47-4DD1-BAF0-FF4A37070379}" presName="text0" presStyleLbl="node1" presStyleIdx="3" presStyleCnt="5" custScaleX="176374" custScaleY="66480" custRadScaleRad="79808" custRadScaleInc="-851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0DCAF5-AF67-4A3D-9C2D-286709B0CB83}" type="pres">
      <dgm:prSet presAssocID="{62FCB605-DF49-4E6B-9E94-B3E4719BA309}" presName="Name56" presStyleLbl="parChTrans1D2" presStyleIdx="3" presStyleCnt="4"/>
      <dgm:spPr/>
      <dgm:t>
        <a:bodyPr/>
        <a:lstStyle/>
        <a:p>
          <a:endParaRPr lang="en-US"/>
        </a:p>
      </dgm:t>
    </dgm:pt>
    <dgm:pt modelId="{68DF2AA3-D7E2-4ACB-8801-385B3A87B892}" type="pres">
      <dgm:prSet presAssocID="{1D3A1ADB-74BA-466B-83A0-7C859FAF0981}" presName="text0" presStyleLbl="node1" presStyleIdx="4" presStyleCnt="5" custScaleX="176374" custScaleY="66480" custRadScaleRad="158896" custRadScaleInc="-3540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A769045-E2F2-4460-B899-9966BA1E36F2}" type="presOf" srcId="{D84121CB-6C56-42B2-B4B5-BAED2221983D}" destId="{91246112-7BA9-43A2-9E87-067A8BDFC28A}" srcOrd="0" destOrd="0" presId="urn:microsoft.com/office/officeart/2008/layout/RadialCluster"/>
    <dgm:cxn modelId="{658A42AE-E191-49E8-956C-F4CA65E8915E}" type="presOf" srcId="{9AB1AF6A-7208-4F9E-9F2B-C10A9D731671}" destId="{AEEFDDDD-07C1-4D15-B52B-12CF30BA2098}" srcOrd="0" destOrd="0" presId="urn:microsoft.com/office/officeart/2008/layout/RadialCluster"/>
    <dgm:cxn modelId="{C05FDADF-93D8-4EAA-AE59-A368246A1EA8}" srcId="{D84121CB-6C56-42B2-B4B5-BAED2221983D}" destId="{1D3A1ADB-74BA-466B-83A0-7C859FAF0981}" srcOrd="3" destOrd="0" parTransId="{62FCB605-DF49-4E6B-9E94-B3E4719BA309}" sibTransId="{715FA0B0-4C6B-4B58-82B5-38FB18C1FBBB}"/>
    <dgm:cxn modelId="{7D202183-8AF9-49E8-B5C6-479700BBEF2D}" type="presOf" srcId="{9D51E117-AB47-4DD1-BAF0-FF4A37070379}" destId="{3A78AB12-E08D-471F-A628-E894BEB8F0CD}" srcOrd="0" destOrd="0" presId="urn:microsoft.com/office/officeart/2008/layout/RadialCluster"/>
    <dgm:cxn modelId="{4AA3269D-7379-4D88-8041-DEBC2B079297}" type="presOf" srcId="{7B9BDA7D-4CE6-4E43-8AC7-072B1F13FB4F}" destId="{DB04DB5E-D755-4BB1-9FCD-FDD4E0130168}" srcOrd="0" destOrd="0" presId="urn:microsoft.com/office/officeart/2008/layout/RadialCluster"/>
    <dgm:cxn modelId="{9A682785-E74D-4AD7-817A-490F36246C13}" srcId="{9AB1AF6A-7208-4F9E-9F2B-C10A9D731671}" destId="{D84121CB-6C56-42B2-B4B5-BAED2221983D}" srcOrd="0" destOrd="0" parTransId="{B14F78CC-3C7F-4E51-B9B1-08B6AF923CD2}" sibTransId="{8D7700E1-2584-4702-AF50-156A625A990E}"/>
    <dgm:cxn modelId="{66604C7D-B602-4A5A-B78A-160E428D3268}" srcId="{9AB1AF6A-7208-4F9E-9F2B-C10A9D731671}" destId="{0FB10193-F020-403D-B163-FE1F82762AA5}" srcOrd="1" destOrd="0" parTransId="{DEC1F2EF-492F-463A-A32A-C05B1AB846F5}" sibTransId="{5205EFAF-8D03-4CDF-A304-6CCE72C1A565}"/>
    <dgm:cxn modelId="{A42DDD53-19BF-4E51-8C1A-E85DA4182811}" type="presOf" srcId="{C0EFF739-DC35-4534-BA41-1586215D0ABA}" destId="{1D32F157-FF27-43EA-A1E4-EF7A6154B239}" srcOrd="0" destOrd="0" presId="urn:microsoft.com/office/officeart/2008/layout/RadialCluster"/>
    <dgm:cxn modelId="{A57A9242-E00B-4864-966E-CBE038D55878}" type="presOf" srcId="{52C59963-F1A2-4035-8480-17E79E1AADE2}" destId="{F7D8C57C-3FBF-49B4-B122-69D514D8951C}" srcOrd="0" destOrd="0" presId="urn:microsoft.com/office/officeart/2008/layout/RadialCluster"/>
    <dgm:cxn modelId="{8DAEF7AA-28E1-4D13-B1E3-27B7387588B7}" srcId="{D84121CB-6C56-42B2-B4B5-BAED2221983D}" destId="{7684660D-20E3-4F04-9E9C-6BC109DCE709}" srcOrd="1" destOrd="0" parTransId="{69E80358-DDEB-43DB-B3AC-B29F05283A47}" sibTransId="{CF97A195-D10A-45FA-B0E2-42BEF18963E5}"/>
    <dgm:cxn modelId="{A2E2FF6B-9452-4FFD-83CC-202A572F4927}" type="presOf" srcId="{69E80358-DDEB-43DB-B3AC-B29F05283A47}" destId="{A3ECCDCB-CD83-4056-B513-20246105C5D2}" srcOrd="0" destOrd="0" presId="urn:microsoft.com/office/officeart/2008/layout/RadialCluster"/>
    <dgm:cxn modelId="{1590E727-E595-4280-88E2-21881A231E2B}" type="presOf" srcId="{62FCB605-DF49-4E6B-9E94-B3E4719BA309}" destId="{0B0DCAF5-AF67-4A3D-9C2D-286709B0CB83}" srcOrd="0" destOrd="0" presId="urn:microsoft.com/office/officeart/2008/layout/RadialCluster"/>
    <dgm:cxn modelId="{A04A579D-23AE-43D9-8311-D3F6A8E26F13}" type="presOf" srcId="{1D3A1ADB-74BA-466B-83A0-7C859FAF0981}" destId="{68DF2AA3-D7E2-4ACB-8801-385B3A87B892}" srcOrd="0" destOrd="0" presId="urn:microsoft.com/office/officeart/2008/layout/RadialCluster"/>
    <dgm:cxn modelId="{2D4ACCF6-A29F-4939-A397-005BCA3B8A20}" srcId="{D84121CB-6C56-42B2-B4B5-BAED2221983D}" destId="{C0EFF739-DC35-4534-BA41-1586215D0ABA}" srcOrd="0" destOrd="0" parTransId="{7B9BDA7D-4CE6-4E43-8AC7-072B1F13FB4F}" sibTransId="{9FD5FBF6-3CC9-4062-8AD9-CF50244D91D5}"/>
    <dgm:cxn modelId="{A7A3C09D-C9EB-4375-BEDA-F3004D990348}" type="presOf" srcId="{7684660D-20E3-4F04-9E9C-6BC109DCE709}" destId="{098F718B-261C-44E9-80B7-2380F0BDC3A1}" srcOrd="0" destOrd="0" presId="urn:microsoft.com/office/officeart/2008/layout/RadialCluster"/>
    <dgm:cxn modelId="{F5988798-62C4-47CE-892E-5BCDCE12E63B}" srcId="{D84121CB-6C56-42B2-B4B5-BAED2221983D}" destId="{9D51E117-AB47-4DD1-BAF0-FF4A37070379}" srcOrd="2" destOrd="0" parTransId="{52C59963-F1A2-4035-8480-17E79E1AADE2}" sibTransId="{2055DF98-B405-4CC9-A100-7869CA9F5B86}"/>
    <dgm:cxn modelId="{DF39F495-8C68-4037-A09E-91240F615E9E}" srcId="{9AB1AF6A-7208-4F9E-9F2B-C10A9D731671}" destId="{BBEC2375-FFE2-4F4B-99CA-7818127ECA18}" srcOrd="2" destOrd="0" parTransId="{E7C2D474-7D36-4C5C-A1D4-52DB014E8804}" sibTransId="{B1C84CB4-1DA0-41EE-B9E0-DE79D5972D2E}"/>
    <dgm:cxn modelId="{E04E7CA1-C90C-4A24-9BE5-C4A5B12AE91C}" type="presParOf" srcId="{AEEFDDDD-07C1-4D15-B52B-12CF30BA2098}" destId="{66CF644C-63CD-4297-913E-963EDC5D3606}" srcOrd="0" destOrd="0" presId="urn:microsoft.com/office/officeart/2008/layout/RadialCluster"/>
    <dgm:cxn modelId="{6BEF6CA2-DD88-4EB3-988C-3A71EB7F6679}" type="presParOf" srcId="{66CF644C-63CD-4297-913E-963EDC5D3606}" destId="{91246112-7BA9-43A2-9E87-067A8BDFC28A}" srcOrd="0" destOrd="0" presId="urn:microsoft.com/office/officeart/2008/layout/RadialCluster"/>
    <dgm:cxn modelId="{C42B30BA-8C06-4B35-A46E-76EC47538EC9}" type="presParOf" srcId="{66CF644C-63CD-4297-913E-963EDC5D3606}" destId="{DB04DB5E-D755-4BB1-9FCD-FDD4E0130168}" srcOrd="1" destOrd="0" presId="urn:microsoft.com/office/officeart/2008/layout/RadialCluster"/>
    <dgm:cxn modelId="{220381D3-676C-448A-8AF6-DC3D14B0FEE5}" type="presParOf" srcId="{66CF644C-63CD-4297-913E-963EDC5D3606}" destId="{1D32F157-FF27-43EA-A1E4-EF7A6154B239}" srcOrd="2" destOrd="0" presId="urn:microsoft.com/office/officeart/2008/layout/RadialCluster"/>
    <dgm:cxn modelId="{BDF6103A-8E94-4407-B390-8219C58D4AF6}" type="presParOf" srcId="{66CF644C-63CD-4297-913E-963EDC5D3606}" destId="{A3ECCDCB-CD83-4056-B513-20246105C5D2}" srcOrd="3" destOrd="0" presId="urn:microsoft.com/office/officeart/2008/layout/RadialCluster"/>
    <dgm:cxn modelId="{D2B33610-770E-4DD1-B1B7-ED07143F5DA5}" type="presParOf" srcId="{66CF644C-63CD-4297-913E-963EDC5D3606}" destId="{098F718B-261C-44E9-80B7-2380F0BDC3A1}" srcOrd="4" destOrd="0" presId="urn:microsoft.com/office/officeart/2008/layout/RadialCluster"/>
    <dgm:cxn modelId="{2AB5303B-6B50-4C16-BE78-333422351FF8}" type="presParOf" srcId="{66CF644C-63CD-4297-913E-963EDC5D3606}" destId="{F7D8C57C-3FBF-49B4-B122-69D514D8951C}" srcOrd="5" destOrd="0" presId="urn:microsoft.com/office/officeart/2008/layout/RadialCluster"/>
    <dgm:cxn modelId="{005C4667-78FA-4BE3-9A0E-2319A1669CA2}" type="presParOf" srcId="{66CF644C-63CD-4297-913E-963EDC5D3606}" destId="{3A78AB12-E08D-471F-A628-E894BEB8F0CD}" srcOrd="6" destOrd="0" presId="urn:microsoft.com/office/officeart/2008/layout/RadialCluster"/>
    <dgm:cxn modelId="{AFD54500-A678-4BD9-A244-DB291E608E35}" type="presParOf" srcId="{66CF644C-63CD-4297-913E-963EDC5D3606}" destId="{0B0DCAF5-AF67-4A3D-9C2D-286709B0CB83}" srcOrd="7" destOrd="0" presId="urn:microsoft.com/office/officeart/2008/layout/RadialCluster"/>
    <dgm:cxn modelId="{46D895BA-4C4A-41E2-B254-A263B8A1030D}" type="presParOf" srcId="{66CF644C-63CD-4297-913E-963EDC5D3606}" destId="{68DF2AA3-D7E2-4ACB-8801-385B3A87B892}" srcOrd="8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246112-7BA9-43A2-9E87-067A8BDFC28A}">
      <dsp:nvSpPr>
        <dsp:cNvPr id="0" name=""/>
        <dsp:cNvSpPr/>
      </dsp:nvSpPr>
      <dsp:spPr>
        <a:xfrm>
          <a:off x="5592616" y="2114349"/>
          <a:ext cx="2858654" cy="124611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+mn-lt"/>
            </a:rPr>
            <a:t>HTML5</a:t>
          </a:r>
          <a:endParaRPr lang="en-US" sz="4000" kern="1200" dirty="0">
            <a:latin typeface="+mn-lt"/>
          </a:endParaRPr>
        </a:p>
      </dsp:txBody>
      <dsp:txXfrm>
        <a:off x="5653446" y="2175179"/>
        <a:ext cx="2736994" cy="1124458"/>
      </dsp:txXfrm>
    </dsp:sp>
    <dsp:sp modelId="{DB04DB5E-D755-4BB1-9FCD-FDD4E0130168}">
      <dsp:nvSpPr>
        <dsp:cNvPr id="0" name=""/>
        <dsp:cNvSpPr/>
      </dsp:nvSpPr>
      <dsp:spPr>
        <a:xfrm rot="10757466">
          <a:off x="3754510" y="2766465"/>
          <a:ext cx="183817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38177" y="0"/>
              </a:lnTo>
            </a:path>
          </a:pathLst>
        </a:custGeom>
        <a:noFill/>
        <a:ln w="12700" cap="flat" cmpd="sng" algn="ctr">
          <a:solidFill>
            <a:scrgbClr r="0" g="0" b="0"/>
          </a:solidFill>
          <a:prstDash val="solid"/>
          <a:miter lim="800000"/>
          <a:headEnd type="arrow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32F157-FF27-43EA-A1E4-EF7A6154B239}">
      <dsp:nvSpPr>
        <dsp:cNvPr id="0" name=""/>
        <dsp:cNvSpPr/>
      </dsp:nvSpPr>
      <dsp:spPr>
        <a:xfrm>
          <a:off x="539335" y="2139747"/>
          <a:ext cx="3215245" cy="1315960"/>
        </a:xfrm>
        <a:prstGeom prst="round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+mn-lt"/>
            </a:rPr>
            <a:t>Original HTML</a:t>
          </a:r>
          <a:endParaRPr lang="en-US" sz="4000" kern="1200" dirty="0">
            <a:latin typeface="+mn-lt"/>
          </a:endParaRPr>
        </a:p>
      </dsp:txBody>
      <dsp:txXfrm>
        <a:off x="603575" y="2203987"/>
        <a:ext cx="3086765" cy="1187480"/>
      </dsp:txXfrm>
    </dsp:sp>
    <dsp:sp modelId="{A3ECCDCB-CD83-4056-B513-20246105C5D2}">
      <dsp:nvSpPr>
        <dsp:cNvPr id="0" name=""/>
        <dsp:cNvSpPr/>
      </dsp:nvSpPr>
      <dsp:spPr>
        <a:xfrm rot="8269789">
          <a:off x="4692903" y="3993257"/>
          <a:ext cx="188516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85166" y="0"/>
              </a:lnTo>
            </a:path>
          </a:pathLst>
        </a:custGeom>
        <a:noFill/>
        <a:ln w="12700" cap="flat" cmpd="sng" algn="ctr">
          <a:solidFill>
            <a:scrgbClr r="0" g="0" b="0"/>
          </a:solidFill>
          <a:prstDash val="solid"/>
          <a:miter lim="800000"/>
          <a:headEnd type="none"/>
          <a:tailEnd type="arrow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8F718B-261C-44E9-80B7-2380F0BDC3A1}">
      <dsp:nvSpPr>
        <dsp:cNvPr id="0" name=""/>
        <dsp:cNvSpPr/>
      </dsp:nvSpPr>
      <dsp:spPr>
        <a:xfrm>
          <a:off x="3214724" y="4626046"/>
          <a:ext cx="2431947" cy="917008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+mn-lt"/>
            </a:rPr>
            <a:t>EPUB</a:t>
          </a:r>
          <a:endParaRPr lang="en-US" sz="4000" kern="1200" dirty="0">
            <a:latin typeface="+mn-lt"/>
          </a:endParaRPr>
        </a:p>
      </dsp:txBody>
      <dsp:txXfrm>
        <a:off x="3259489" y="4670811"/>
        <a:ext cx="2342417" cy="827478"/>
      </dsp:txXfrm>
    </dsp:sp>
    <dsp:sp modelId="{F7D8C57C-3FBF-49B4-B122-69D514D8951C}">
      <dsp:nvSpPr>
        <dsp:cNvPr id="0" name=""/>
        <dsp:cNvSpPr/>
      </dsp:nvSpPr>
      <dsp:spPr>
        <a:xfrm rot="5218712">
          <a:off x="6375504" y="4076597"/>
          <a:ext cx="143425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34253" y="0"/>
              </a:lnTo>
            </a:path>
          </a:pathLst>
        </a:custGeom>
        <a:noFill/>
        <a:ln w="127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78AB12-E08D-471F-A628-E894BEB8F0CD}">
      <dsp:nvSpPr>
        <dsp:cNvPr id="0" name=""/>
        <dsp:cNvSpPr/>
      </dsp:nvSpPr>
      <dsp:spPr>
        <a:xfrm>
          <a:off x="5937269" y="4792727"/>
          <a:ext cx="2434763" cy="917726"/>
        </a:xfrm>
        <a:prstGeom prst="round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+mn-lt"/>
            </a:rPr>
            <a:t>MOBI</a:t>
          </a:r>
          <a:endParaRPr lang="en-US" sz="4000" kern="1200" dirty="0">
            <a:latin typeface="+mn-lt"/>
          </a:endParaRPr>
        </a:p>
      </dsp:txBody>
      <dsp:txXfrm>
        <a:off x="5982069" y="4837527"/>
        <a:ext cx="2345163" cy="828126"/>
      </dsp:txXfrm>
    </dsp:sp>
    <dsp:sp modelId="{0B0DCAF5-AF67-4A3D-9C2D-286709B0CB83}">
      <dsp:nvSpPr>
        <dsp:cNvPr id="0" name=""/>
        <dsp:cNvSpPr/>
      </dsp:nvSpPr>
      <dsp:spPr>
        <a:xfrm rot="2358476">
          <a:off x="7558980" y="3987600"/>
          <a:ext cx="197993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79933" y="0"/>
              </a:lnTo>
            </a:path>
          </a:pathLst>
        </a:custGeom>
        <a:noFill/>
        <a:ln w="127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DF2AA3-D7E2-4ACB-8801-385B3A87B892}">
      <dsp:nvSpPr>
        <dsp:cNvPr id="0" name=""/>
        <dsp:cNvSpPr/>
      </dsp:nvSpPr>
      <dsp:spPr>
        <a:xfrm>
          <a:off x="8658017" y="4614732"/>
          <a:ext cx="2434763" cy="917726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0" tIns="101600" rIns="101600" bIns="1016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+mn-lt"/>
            </a:rPr>
            <a:t>PDF</a:t>
          </a:r>
          <a:endParaRPr lang="en-US" sz="4000" kern="1200" dirty="0">
            <a:latin typeface="+mn-lt"/>
          </a:endParaRPr>
        </a:p>
      </dsp:txBody>
      <dsp:txXfrm>
        <a:off x="8702817" y="4659532"/>
        <a:ext cx="2345163" cy="8281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7411D-FB93-4BB8-92BA-B2FBC6671D46}" type="datetimeFigureOut">
              <a:rPr lang="en-US" smtClean="0"/>
              <a:t>11/3/2015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107A5E-29D1-4BD1-BAE9-DF5772C56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87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07A5E-29D1-4BD1-BAE9-DF5772C567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587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Peter:</a:t>
            </a:r>
            <a:endParaRPr lang="zh-CN" altLang="en-US" dirty="0" smtClean="0"/>
          </a:p>
          <a:p>
            <a:r>
              <a:rPr lang="en-US" altLang="zh-CN" dirty="0" smtClean="0"/>
              <a:t>Might</a:t>
            </a:r>
            <a:r>
              <a:rPr lang="zh-CN" altLang="en-US" dirty="0" smtClean="0"/>
              <a:t> </a:t>
            </a:r>
            <a:r>
              <a:rPr lang="en-US" altLang="zh-CN" dirty="0" smtClean="0"/>
              <a:t>still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need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tables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static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ebooks</a:t>
            </a:r>
            <a:endParaRPr lang="zh-CN" altLang="en-US" dirty="0" smtClean="0"/>
          </a:p>
          <a:p>
            <a:endParaRPr lang="zh-CN" altLang="en-US" dirty="0" smtClean="0"/>
          </a:p>
          <a:p>
            <a:r>
              <a:rPr lang="en-US" altLang="zh-CN" dirty="0" smtClean="0"/>
              <a:t>Sara:</a:t>
            </a:r>
            <a:endParaRPr lang="zh-CN" altLang="en-US" dirty="0" smtClean="0"/>
          </a:p>
          <a:p>
            <a:r>
              <a:rPr lang="en-US" altLang="zh-CN" dirty="0" err="1" smtClean="0"/>
              <a:t>Interactivty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examples: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user;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author</a:t>
            </a:r>
            <a:endParaRPr lang="zh-CN" altLang="en-US" baseline="0" dirty="0" smtClean="0"/>
          </a:p>
          <a:p>
            <a:r>
              <a:rPr lang="en-US" altLang="zh-CN" baseline="0" dirty="0" smtClean="0"/>
              <a:t>Metadata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search</a:t>
            </a:r>
            <a:endParaRPr lang="zh-CN" altLang="en-US" baseline="0" dirty="0" smtClean="0"/>
          </a:p>
          <a:p>
            <a:r>
              <a:rPr lang="en-US" altLang="zh-CN" baseline="0" dirty="0" smtClean="0"/>
              <a:t>Table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replaced</a:t>
            </a:r>
            <a:endParaRPr lang="zh-CN" altLang="en-US" baseline="0" dirty="0" smtClean="0"/>
          </a:p>
          <a:p>
            <a:pPr marL="171450" indent="-171450">
              <a:buFontTx/>
              <a:buChar char="-"/>
            </a:pPr>
            <a:r>
              <a:rPr lang="en-US" altLang="zh-CN" baseline="0" dirty="0" smtClean="0"/>
              <a:t>Not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guess,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client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experience</a:t>
            </a:r>
            <a:endParaRPr lang="zh-CN" altLang="en-US" baseline="0" dirty="0" smtClean="0"/>
          </a:p>
          <a:p>
            <a:pPr marL="0" indent="0">
              <a:buFontTx/>
              <a:buNone/>
            </a:pPr>
            <a:endParaRPr lang="zh-CN" altLang="en-US" baseline="0" dirty="0" smtClean="0"/>
          </a:p>
          <a:p>
            <a:pPr marL="0" indent="0">
              <a:buFontTx/>
              <a:buNone/>
            </a:pPr>
            <a:r>
              <a:rPr lang="en-US" altLang="zh-CN" baseline="0" dirty="0" smtClean="0"/>
              <a:t>Strong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progess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capable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finish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endParaRPr lang="zh-CN" altLang="en-US" baseline="0" dirty="0" smtClean="0"/>
          </a:p>
          <a:p>
            <a:pPr marL="0" indent="0">
              <a:buFontTx/>
              <a:buNone/>
            </a:pPr>
            <a:r>
              <a:rPr lang="en-US" altLang="zh-CN" baseline="0" dirty="0" smtClean="0"/>
              <a:t>More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communications</a:t>
            </a:r>
            <a:endParaRPr lang="zh-CN" altLang="en-US" baseline="0" dirty="0" smtClean="0"/>
          </a:p>
          <a:p>
            <a:pPr marL="0" indent="0">
              <a:buFontTx/>
              <a:buNone/>
            </a:pPr>
            <a:endParaRPr lang="zh-CN" altLang="en-US" baseline="0" dirty="0" smtClean="0"/>
          </a:p>
          <a:p>
            <a:pPr marL="0" indent="0">
              <a:buFontTx/>
              <a:buNone/>
            </a:pPr>
            <a:r>
              <a:rPr lang="en-US" altLang="zh-CN" baseline="0" dirty="0" err="1" smtClean="0"/>
              <a:t>Slyvia</a:t>
            </a:r>
            <a:r>
              <a:rPr lang="en-US" altLang="zh-CN" baseline="0" dirty="0" smtClean="0"/>
              <a:t>:</a:t>
            </a:r>
            <a:endParaRPr lang="zh-CN" altLang="en-US" baseline="0" dirty="0" smtClean="0"/>
          </a:p>
          <a:p>
            <a:pPr marL="0" indent="0">
              <a:buFontTx/>
              <a:buNone/>
            </a:pPr>
            <a:r>
              <a:rPr lang="en-US" altLang="zh-CN" baseline="0" dirty="0" smtClean="0"/>
              <a:t>More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communications.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something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we’ve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done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know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working.</a:t>
            </a:r>
            <a:endParaRPr lang="zh-CN" altLang="en-US" baseline="0" dirty="0" smtClean="0"/>
          </a:p>
          <a:p>
            <a:pPr marL="0" indent="0">
              <a:buFontTx/>
              <a:buNone/>
            </a:pPr>
            <a:endParaRPr lang="zh-CN" altLang="en-US" baseline="0" dirty="0" smtClean="0"/>
          </a:p>
          <a:p>
            <a:pPr marL="0" indent="0">
              <a:buFontTx/>
              <a:buNone/>
            </a:pPr>
            <a:r>
              <a:rPr lang="en-US" altLang="zh-CN" baseline="0" dirty="0" smtClean="0"/>
              <a:t>Arms:</a:t>
            </a:r>
            <a:endParaRPr lang="zh-CN" altLang="en-US" baseline="0" dirty="0" smtClean="0"/>
          </a:p>
          <a:p>
            <a:pPr marL="0" indent="0">
              <a:buFontTx/>
              <a:buNone/>
            </a:pPr>
            <a:r>
              <a:rPr lang="en-US" altLang="zh-CN" baseline="0" dirty="0" smtClean="0"/>
              <a:t>Building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existing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system,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getting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requirements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right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difficult.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Which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client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really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want.</a:t>
            </a:r>
            <a:endParaRPr lang="zh-CN" altLang="en-US" baseline="0" dirty="0" smtClean="0"/>
          </a:p>
          <a:p>
            <a:pPr marL="0" indent="0">
              <a:buFontTx/>
              <a:buNone/>
            </a:pP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little</a:t>
            </a:r>
            <a:r>
              <a:rPr lang="zh-CN" altLang="en-US" dirty="0" smtClean="0"/>
              <a:t> </a:t>
            </a:r>
            <a:r>
              <a:rPr lang="en-US" altLang="zh-CN" dirty="0" smtClean="0"/>
              <a:t>bit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worried</a:t>
            </a:r>
            <a:r>
              <a:rPr lang="zh-CN" altLang="en-US" dirty="0" smtClean="0"/>
              <a:t> </a:t>
            </a:r>
            <a:r>
              <a:rPr lang="en-US" altLang="zh-CN" dirty="0" smtClean="0"/>
              <a:t>about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schedule.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testing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making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changes</a:t>
            </a:r>
            <a:endParaRPr lang="zh-CN" altLang="en-US" dirty="0" smtClean="0"/>
          </a:p>
          <a:p>
            <a:pPr marL="0" indent="0">
              <a:buFontTx/>
              <a:buNone/>
            </a:pPr>
            <a:r>
              <a:rPr lang="en-US" altLang="zh-CN" dirty="0" smtClean="0"/>
              <a:t>Gantt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chart:</a:t>
            </a:r>
            <a:r>
              <a:rPr lang="zh-CN" altLang="en-US" dirty="0" smtClean="0"/>
              <a:t> </a:t>
            </a:r>
            <a:r>
              <a:rPr lang="en-US" altLang="zh-CN" dirty="0" smtClean="0"/>
              <a:t>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describe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it’s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done.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Complete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complete.</a:t>
            </a:r>
            <a:r>
              <a:rPr lang="zh-CN" altLang="en-US" baseline="0" dirty="0" smtClean="0"/>
              <a:t> </a:t>
            </a:r>
          </a:p>
          <a:p>
            <a:pPr marL="0" indent="0">
              <a:buFontTx/>
              <a:buNone/>
            </a:pPr>
            <a:r>
              <a:rPr lang="en-US" altLang="zh-CN" baseline="0" dirty="0" smtClean="0"/>
              <a:t>Difficult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userbility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format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conversion.</a:t>
            </a:r>
            <a:endParaRPr lang="zh-CN" altLang="en-US" baseline="0" dirty="0" smtClean="0"/>
          </a:p>
          <a:p>
            <a:pPr marL="0" indent="0">
              <a:buFontTx/>
              <a:buNone/>
            </a:pP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converting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exsiting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html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part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project.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XHTML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smtClean="0"/>
              <a:t>HTML.</a:t>
            </a:r>
            <a:endParaRPr lang="zh-CN" altLang="en-U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07A5E-29D1-4BD1-BAE9-DF5772C567F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48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Interrupted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team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07A5E-29D1-4BD1-BAE9-DF5772C567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29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07A5E-29D1-4BD1-BAE9-DF5772C567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552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Arms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confirms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it’s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first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priority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07A5E-29D1-4BD1-BAE9-DF5772C567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363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Arms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confirms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it’s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first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priority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07A5E-29D1-4BD1-BAE9-DF5772C567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238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Work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1993.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Website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1994.</a:t>
            </a:r>
            <a:r>
              <a:rPr lang="zh-CN" altLang="en-US" baseline="0" dirty="0" smtClean="0"/>
              <a:t>  </a:t>
            </a:r>
            <a:r>
              <a:rPr lang="en-US" altLang="zh-CN" baseline="0" dirty="0" smtClean="0"/>
              <a:t>[</a:t>
            </a:r>
            <a:r>
              <a:rPr lang="is-IS" altLang="zh-CN" baseline="0" dirty="0" smtClean="0"/>
              <a:t>…</a:t>
            </a:r>
            <a:r>
              <a:rPr lang="en-US" altLang="zh-CN" baseline="0" dirty="0" smtClean="0"/>
              <a:t>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07A5E-29D1-4BD1-BAE9-DF5772C567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837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Arms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confirms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it’s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first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priority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07A5E-29D1-4BD1-BAE9-DF5772C567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89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07A5E-29D1-4BD1-BAE9-DF5772C567F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680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Demo:</a:t>
            </a:r>
            <a:r>
              <a:rPr lang="zh-CN" altLang="en-US" dirty="0" smtClean="0"/>
              <a:t> </a:t>
            </a:r>
            <a:r>
              <a:rPr lang="en-US" altLang="zh-CN" dirty="0" smtClean="0"/>
              <a:t>jumping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windows.</a:t>
            </a:r>
            <a:r>
              <a:rPr lang="zh-CN" altLang="en-US" dirty="0" smtClean="0"/>
              <a:t> </a:t>
            </a:r>
            <a:r>
              <a:rPr lang="en-US" altLang="zh-CN" dirty="0" smtClean="0"/>
              <a:t>Go</a:t>
            </a:r>
            <a:r>
              <a:rPr lang="zh-CN" altLang="en-US" dirty="0" smtClean="0"/>
              <a:t> </a:t>
            </a:r>
            <a:r>
              <a:rPr lang="en-US" altLang="zh-CN" dirty="0" smtClean="0"/>
              <a:t>slowly</a:t>
            </a:r>
            <a:r>
              <a:rPr lang="en-US" altLang="zh-CN" baseline="0" dirty="0" smtClean="0"/>
              <a:t>:”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I’m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going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is-IS" altLang="zh-CN" baseline="0" dirty="0" smtClean="0"/>
              <a:t>…</a:t>
            </a:r>
            <a:r>
              <a:rPr lang="en-US" altLang="zh-CN" baseline="0" dirty="0" smtClean="0"/>
              <a:t>”</a:t>
            </a:r>
            <a:endParaRPr lang="zh-CN" altLang="en-US" baseline="0" dirty="0" smtClean="0"/>
          </a:p>
          <a:p>
            <a:r>
              <a:rPr lang="en-US" altLang="zh-CN" baseline="0" dirty="0" smtClean="0"/>
              <a:t>Design: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follow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LII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existing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skin</a:t>
            </a:r>
            <a:endParaRPr lang="zh-CN" altLang="en-US" baseline="0" dirty="0" smtClean="0"/>
          </a:p>
          <a:p>
            <a:r>
              <a:rPr lang="en-US" altLang="zh-CN" baseline="0" dirty="0" smtClean="0"/>
              <a:t>Confirm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client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about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menu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hierachy</a:t>
            </a:r>
            <a:endParaRPr lang="zh-CN" altLang="en-US" baseline="0" dirty="0" smtClean="0"/>
          </a:p>
          <a:p>
            <a:r>
              <a:rPr lang="en-US" altLang="zh-CN" baseline="0" dirty="0" smtClean="0"/>
              <a:t>Martin: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other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navigation?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107A5E-29D1-4BD1-BAE9-DF5772C567F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75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091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11/3/2015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097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061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11/3/2015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585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115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11/3/2015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709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676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508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494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11/3/2015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161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58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496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5826" y="1122363"/>
            <a:ext cx="9392174" cy="2387600"/>
          </a:xfrm>
        </p:spPr>
        <p:txBody>
          <a:bodyPr>
            <a:normAutofit/>
          </a:bodyPr>
          <a:lstStyle/>
          <a:p>
            <a:r>
              <a:rPr lang="en-US" sz="8900" b="1" dirty="0" smtClean="0">
                <a:latin typeface="+mn-lt"/>
              </a:rPr>
              <a:t>Basic Legal Citation</a:t>
            </a:r>
            <a:r>
              <a:rPr lang="en-US" sz="8000" dirty="0" smtClean="0">
                <a:latin typeface="+mn-lt"/>
              </a:rPr>
              <a:t/>
            </a:r>
            <a:br>
              <a:rPr lang="en-US" sz="8000" dirty="0" smtClean="0">
                <a:latin typeface="+mn-lt"/>
              </a:rPr>
            </a:br>
            <a:r>
              <a:rPr lang="en-US" sz="3600" i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Presentation 2</a:t>
            </a:r>
            <a:endParaRPr lang="en-US" sz="3600" i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72824" y="4213721"/>
            <a:ext cx="7998177" cy="1401700"/>
          </a:xfrm>
        </p:spPr>
        <p:txBody>
          <a:bodyPr>
            <a:noAutofit/>
          </a:bodyPr>
          <a:lstStyle/>
          <a:p>
            <a:r>
              <a:rPr lang="en-US" sz="1800" b="1" dirty="0">
                <a:solidFill>
                  <a:schemeClr val="accent4">
                    <a:lumMod val="75000"/>
                  </a:schemeClr>
                </a:solidFill>
                <a:ea typeface="+mj-ea"/>
                <a:cs typeface="+mj-cs"/>
              </a:rPr>
              <a:t>Presented </a:t>
            </a:r>
            <a:r>
              <a:rPr lang="en-US" sz="1800" b="1" dirty="0" smtClean="0">
                <a:solidFill>
                  <a:schemeClr val="accent4">
                    <a:lumMod val="75000"/>
                  </a:schemeClr>
                </a:solidFill>
                <a:ea typeface="+mj-ea"/>
                <a:cs typeface="+mj-cs"/>
              </a:rPr>
              <a:t>By</a:t>
            </a:r>
            <a:endParaRPr lang="en-US" sz="1800" b="1" dirty="0">
              <a:solidFill>
                <a:schemeClr val="accent4">
                  <a:lumMod val="75000"/>
                </a:schemeClr>
              </a:solidFill>
              <a:ea typeface="+mj-ea"/>
              <a:cs typeface="+mj-cs"/>
            </a:endParaRPr>
          </a:p>
          <a:p>
            <a:r>
              <a:rPr lang="en-US" sz="2800" dirty="0" smtClean="0"/>
              <a:t>Devi </a:t>
            </a:r>
            <a:r>
              <a:rPr lang="en-US" sz="2800" dirty="0" err="1" smtClean="0"/>
              <a:t>Snigdha</a:t>
            </a:r>
            <a:r>
              <a:rPr lang="en-US" sz="2800" dirty="0" smtClean="0"/>
              <a:t> </a:t>
            </a:r>
            <a:r>
              <a:rPr lang="en-US" sz="2800" dirty="0" err="1" smtClean="0"/>
              <a:t>Muppala</a:t>
            </a:r>
            <a:endParaRPr lang="en-US" sz="2800" dirty="0" smtClean="0"/>
          </a:p>
          <a:p>
            <a:r>
              <a:rPr lang="en-US" sz="2800" dirty="0" smtClean="0"/>
              <a:t>Sania </a:t>
            </a:r>
            <a:r>
              <a:rPr lang="en-US" sz="2800" dirty="0" err="1" smtClean="0"/>
              <a:t>Nagpal</a:t>
            </a:r>
            <a:endParaRPr lang="en-US" sz="2800" dirty="0" smtClean="0"/>
          </a:p>
          <a:p>
            <a:endParaRPr lang="en-US" sz="2800" dirty="0"/>
          </a:p>
        </p:txBody>
      </p:sp>
      <p:pic>
        <p:nvPicPr>
          <p:cNvPr id="4" name="Picture 3"/>
          <p:cNvPicPr/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251" y="1018369"/>
            <a:ext cx="1417320" cy="750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499" y="3554323"/>
            <a:ext cx="758825" cy="47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03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60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 smtClean="0">
                <a:latin typeface="+mn-lt"/>
              </a:rPr>
              <a:t>Current Website</a:t>
            </a:r>
            <a:endParaRPr lang="en-US" sz="6600" b="1" dirty="0">
              <a:latin typeface="+mn-l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838200" y="1391478"/>
            <a:ext cx="1065143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838200" y="4768342"/>
            <a:ext cx="1065143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82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ldWebsite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6725" y="411163"/>
            <a:ext cx="10847388" cy="5765800"/>
          </a:xfrm>
        </p:spPr>
      </p:pic>
    </p:spTree>
    <p:extLst>
      <p:ext uri="{BB962C8B-B14F-4D97-AF65-F5344CB8AC3E}">
        <p14:creationId xmlns:p14="http://schemas.microsoft.com/office/powerpoint/2010/main" val="181018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60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 smtClean="0">
                <a:latin typeface="+mn-lt"/>
              </a:rPr>
              <a:t>Progress</a:t>
            </a:r>
            <a:endParaRPr lang="en-US" sz="6600" b="1" dirty="0">
              <a:latin typeface="+mn-l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838200" y="1391478"/>
            <a:ext cx="1065143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838200" y="4768342"/>
            <a:ext cx="1065143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03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" y="365125"/>
            <a:ext cx="1136904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 smtClean="0">
                <a:latin typeface="+mn-lt"/>
              </a:rPr>
              <a:t>Tasks </a:t>
            </a:r>
            <a:r>
              <a:rPr lang="en-US" sz="6600" b="1" dirty="0" smtClean="0">
                <a:latin typeface="+mn-lt"/>
              </a:rPr>
              <a:t>completed in Iteration I</a:t>
            </a:r>
            <a:endParaRPr lang="en-US" sz="6600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US" sz="4000" dirty="0" smtClean="0">
              <a:solidFill>
                <a:schemeClr val="accent4"/>
              </a:solidFill>
            </a:endParaRPr>
          </a:p>
          <a:p>
            <a:r>
              <a:rPr lang="en-US" sz="4000" dirty="0" smtClean="0"/>
              <a:t> Interactive</a:t>
            </a:r>
            <a:r>
              <a:rPr lang="en-US" sz="4000" dirty="0" smtClean="0"/>
              <a:t>, mobile friendly website</a:t>
            </a:r>
          </a:p>
          <a:p>
            <a:r>
              <a:rPr lang="en-US" sz="4000" dirty="0" smtClean="0"/>
              <a:t> Conversion </a:t>
            </a:r>
            <a:r>
              <a:rPr lang="en-US" sz="4000" dirty="0" smtClean="0"/>
              <a:t>to PDF, </a:t>
            </a:r>
            <a:r>
              <a:rPr lang="en-US" sz="4000" dirty="0" err="1" smtClean="0"/>
              <a:t>ePub</a:t>
            </a:r>
            <a:endParaRPr lang="en-US" sz="4000" dirty="0" smtClean="0"/>
          </a:p>
          <a:p>
            <a:r>
              <a:rPr lang="en-US" sz="4000" dirty="0" smtClean="0"/>
              <a:t> Remove </a:t>
            </a:r>
            <a:r>
              <a:rPr lang="en-US" sz="4000" dirty="0" err="1" smtClean="0"/>
              <a:t>iFrames</a:t>
            </a:r>
            <a:r>
              <a:rPr lang="en-US" sz="4000" dirty="0" smtClean="0"/>
              <a:t> and add expand-collapse panels for examples. </a:t>
            </a:r>
            <a:endParaRPr lang="en-US" sz="4000" dirty="0" smtClean="0"/>
          </a:p>
          <a:p>
            <a:pPr marL="0" indent="0">
              <a:buNone/>
            </a:pPr>
            <a:endParaRPr lang="en-US" sz="40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702365" y="1562358"/>
            <a:ext cx="1065143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97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xpandCollaps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6288" y="563563"/>
            <a:ext cx="10533062" cy="5613400"/>
          </a:xfrm>
        </p:spPr>
      </p:pic>
    </p:spTree>
    <p:extLst>
      <p:ext uri="{BB962C8B-B14F-4D97-AF65-F5344CB8AC3E}">
        <p14:creationId xmlns:p14="http://schemas.microsoft.com/office/powerpoint/2010/main" val="228609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" y="365125"/>
            <a:ext cx="1136904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 smtClean="0">
                <a:latin typeface="+mn-lt"/>
              </a:rPr>
              <a:t>User Testing I</a:t>
            </a:r>
            <a:endParaRPr lang="en-US" sz="6600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 Pop-up menus rather than Expanding and collapsing the text.</a:t>
            </a:r>
          </a:p>
          <a:p>
            <a:r>
              <a:rPr lang="en-US" sz="4000" dirty="0" smtClean="0"/>
              <a:t> &lt;&lt;e.g.&gt;&gt; should appear as a button</a:t>
            </a:r>
          </a:p>
          <a:p>
            <a:r>
              <a:rPr lang="en-US" sz="4000" dirty="0" smtClean="0"/>
              <a:t> An initial text on the page for examples </a:t>
            </a:r>
          </a:p>
          <a:p>
            <a:r>
              <a:rPr lang="en-US" sz="4000" dirty="0" smtClean="0"/>
              <a:t> Background colors in the pop-up for </a:t>
            </a:r>
            <a:r>
              <a:rPr lang="en-US" sz="4000" dirty="0"/>
              <a:t>a stronger </a:t>
            </a:r>
            <a:r>
              <a:rPr lang="en-US" sz="4000" dirty="0" smtClean="0"/>
              <a:t> color.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/>
              <a:t/>
            </a:r>
            <a:br>
              <a:rPr lang="en-US" sz="4000" dirty="0"/>
            </a:br>
            <a:endParaRPr lang="en-US" sz="40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702365" y="1562358"/>
            <a:ext cx="1065143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25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" y="365125"/>
            <a:ext cx="1136904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 smtClean="0">
                <a:latin typeface="+mn-lt"/>
              </a:rPr>
              <a:t>User Testing I (cont.)</a:t>
            </a:r>
            <a:endParaRPr lang="en-US" sz="6600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"</a:t>
            </a:r>
            <a:r>
              <a:rPr lang="en-US" sz="4000" dirty="0"/>
              <a:t>Resources" should be "Additional </a:t>
            </a:r>
            <a:r>
              <a:rPr lang="en-US" sz="4000" dirty="0" smtClean="0"/>
              <a:t>Resources“</a:t>
            </a:r>
          </a:p>
          <a:p>
            <a:r>
              <a:rPr lang="en-US" sz="4000" dirty="0" smtClean="0"/>
              <a:t> Inputs from Sylvia on markup tags. For example:</a:t>
            </a:r>
          </a:p>
          <a:p>
            <a:pPr marL="0" indent="0">
              <a:buNone/>
            </a:pPr>
            <a:r>
              <a:rPr lang="en-US" sz="4000" dirty="0" smtClean="0">
                <a:solidFill>
                  <a:srgbClr val="FF0000"/>
                </a:solidFill>
              </a:rPr>
              <a:t>&lt;state&gt;        </a:t>
            </a:r>
          </a:p>
          <a:p>
            <a:pPr marL="0" indent="0">
              <a:buNone/>
            </a:pPr>
            <a:r>
              <a:rPr lang="en-US" sz="4000" dirty="0" smtClean="0">
                <a:solidFill>
                  <a:srgbClr val="FF0000"/>
                </a:solidFill>
              </a:rPr>
              <a:t>  &lt;</a:t>
            </a:r>
            <a:r>
              <a:rPr lang="en-US" sz="4000" dirty="0" err="1" smtClean="0">
                <a:solidFill>
                  <a:srgbClr val="FF0000"/>
                </a:solidFill>
              </a:rPr>
              <a:t>alabama</a:t>
            </a:r>
            <a:r>
              <a:rPr lang="en-US" sz="4000" dirty="0" smtClean="0">
                <a:solidFill>
                  <a:srgbClr val="FF0000"/>
                </a:solidFill>
              </a:rPr>
              <a:t>&gt;          </a:t>
            </a:r>
            <a:r>
              <a:rPr lang="en-US" sz="4000" b="1" dirty="0" smtClean="0"/>
              <a:t>-&gt;</a:t>
            </a:r>
            <a:r>
              <a:rPr lang="en-US" sz="4000" dirty="0" smtClean="0">
                <a:solidFill>
                  <a:srgbClr val="FF0000"/>
                </a:solidFill>
              </a:rPr>
              <a:t>         </a:t>
            </a:r>
            <a:r>
              <a:rPr lang="en-US" sz="4000" dirty="0" smtClean="0">
                <a:solidFill>
                  <a:srgbClr val="00B050"/>
                </a:solidFill>
              </a:rPr>
              <a:t>&lt;state name=“</a:t>
            </a:r>
            <a:r>
              <a:rPr lang="en-US" sz="4000" dirty="0" err="1" smtClean="0">
                <a:solidFill>
                  <a:srgbClr val="00B050"/>
                </a:solidFill>
              </a:rPr>
              <a:t>alabama</a:t>
            </a:r>
            <a:r>
              <a:rPr lang="en-US" sz="4000" dirty="0" smtClean="0">
                <a:solidFill>
                  <a:srgbClr val="00B050"/>
                </a:solidFill>
              </a:rPr>
              <a:t>”&gt;</a:t>
            </a:r>
          </a:p>
          <a:p>
            <a:pPr marL="0" indent="0">
              <a:buNone/>
            </a:pPr>
            <a:r>
              <a:rPr lang="en-US" sz="4000" dirty="0" smtClean="0">
                <a:solidFill>
                  <a:srgbClr val="FF0000"/>
                </a:solidFill>
              </a:rPr>
              <a:t>  &lt;/</a:t>
            </a:r>
            <a:r>
              <a:rPr lang="en-US" sz="4000" dirty="0" err="1" smtClean="0">
                <a:solidFill>
                  <a:srgbClr val="FF0000"/>
                </a:solidFill>
              </a:rPr>
              <a:t>alabama</a:t>
            </a:r>
            <a:r>
              <a:rPr lang="en-US" sz="4000" dirty="0" smtClean="0">
                <a:solidFill>
                  <a:srgbClr val="FF0000"/>
                </a:solidFill>
              </a:rPr>
              <a:t>&gt;                     </a:t>
            </a:r>
            <a:r>
              <a:rPr lang="en-US" sz="4000" dirty="0" smtClean="0">
                <a:solidFill>
                  <a:srgbClr val="00B050"/>
                </a:solidFill>
              </a:rPr>
              <a:t>&lt;/state&gt;</a:t>
            </a:r>
          </a:p>
          <a:p>
            <a:pPr marL="0" indent="0">
              <a:buNone/>
            </a:pPr>
            <a:r>
              <a:rPr lang="en-US" sz="4000" dirty="0" smtClean="0">
                <a:solidFill>
                  <a:srgbClr val="FF0000"/>
                </a:solidFill>
              </a:rPr>
              <a:t>&lt;/state&gt;</a:t>
            </a:r>
            <a:r>
              <a:rPr lang="en-US" sz="4000" dirty="0">
                <a:solidFill>
                  <a:srgbClr val="FF0000"/>
                </a:solidFill>
              </a:rPr>
              <a:t>	</a:t>
            </a:r>
            <a:br>
              <a:rPr lang="en-US" sz="4000" dirty="0">
                <a:solidFill>
                  <a:srgbClr val="FF0000"/>
                </a:solidFill>
              </a:rPr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/>
              <a:t/>
            </a:r>
            <a:br>
              <a:rPr lang="en-US" sz="4000" dirty="0"/>
            </a:br>
            <a:endParaRPr lang="en-US" sz="40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702365" y="1562358"/>
            <a:ext cx="1065143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45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" y="365125"/>
            <a:ext cx="1136904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 smtClean="0">
                <a:latin typeface="+mn-lt"/>
              </a:rPr>
              <a:t>Tasks </a:t>
            </a:r>
            <a:r>
              <a:rPr lang="en-US" sz="6600" b="1" dirty="0" smtClean="0">
                <a:latin typeface="+mn-lt"/>
              </a:rPr>
              <a:t>completed in Iteration II</a:t>
            </a:r>
            <a:endParaRPr lang="en-US" sz="6600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Expand-Collapse Panels replaced by Pop-ups.</a:t>
            </a:r>
          </a:p>
          <a:p>
            <a:r>
              <a:rPr lang="en-US" sz="4000" dirty="0" smtClean="0"/>
              <a:t>HTML Markup tags added to some files.</a:t>
            </a:r>
            <a:endParaRPr lang="en-US" sz="4000" dirty="0" smtClean="0"/>
          </a:p>
          <a:p>
            <a:r>
              <a:rPr lang="en-US" sz="4000" dirty="0" smtClean="0"/>
              <a:t>Search implemented for the list of States table.</a:t>
            </a:r>
          </a:p>
          <a:p>
            <a:endParaRPr lang="en-US" sz="40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702365" y="1562358"/>
            <a:ext cx="1065143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24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b="1" dirty="0" smtClean="0">
                <a:latin typeface="+mn-lt"/>
              </a:rPr>
              <a:t>Tasks Pending</a:t>
            </a:r>
            <a:endParaRPr lang="en-US" sz="6600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Handle opening of new tabs</a:t>
            </a:r>
          </a:p>
          <a:p>
            <a:r>
              <a:rPr lang="en-US" sz="4000" dirty="0" smtClean="0"/>
              <a:t>Complete the HTML Markup tags</a:t>
            </a:r>
          </a:p>
          <a:p>
            <a:r>
              <a:rPr lang="en-US" sz="4000" dirty="0" smtClean="0"/>
              <a:t>Format conversions (Partially done)</a:t>
            </a:r>
          </a:p>
          <a:p>
            <a:r>
              <a:rPr lang="en-US" sz="4000" dirty="0" smtClean="0"/>
              <a:t>User Testing by the Law Students</a:t>
            </a:r>
          </a:p>
          <a:p>
            <a:endParaRPr lang="en-US" sz="40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47825" y="1458853"/>
            <a:ext cx="1065143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07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Gantt Chart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5480"/>
            <a:ext cx="12192000" cy="4322924"/>
          </a:xfrm>
        </p:spPr>
      </p:pic>
    </p:spTree>
    <p:extLst>
      <p:ext uri="{BB962C8B-B14F-4D97-AF65-F5344CB8AC3E}">
        <p14:creationId xmlns:p14="http://schemas.microsoft.com/office/powerpoint/2010/main" val="75439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b="1" dirty="0" smtClean="0">
                <a:latin typeface="+mn-lt"/>
              </a:rPr>
              <a:t>The Team</a:t>
            </a:r>
            <a:endParaRPr lang="en-US" sz="6600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7413" y="1787101"/>
            <a:ext cx="8596668" cy="3880773"/>
          </a:xfrm>
        </p:spPr>
        <p:txBody>
          <a:bodyPr>
            <a:noAutofit/>
          </a:bodyPr>
          <a:lstStyle/>
          <a:p>
            <a:pPr fontAlgn="base"/>
            <a:r>
              <a:rPr lang="en-US" sz="3200" dirty="0" err="1" smtClean="0"/>
              <a:t>Aiswarya</a:t>
            </a:r>
            <a:r>
              <a:rPr lang="en-US" sz="3200" dirty="0" smtClean="0"/>
              <a:t> </a:t>
            </a:r>
            <a:r>
              <a:rPr lang="en-US" sz="3200" dirty="0"/>
              <a:t>Jami </a:t>
            </a:r>
            <a:r>
              <a:rPr lang="en-US" sz="3200" dirty="0" smtClean="0"/>
              <a:t>		         		aj493</a:t>
            </a:r>
            <a:endParaRPr lang="en-US" sz="3200" dirty="0"/>
          </a:p>
          <a:p>
            <a:pPr fontAlgn="base"/>
            <a:r>
              <a:rPr lang="en-US" sz="3200" dirty="0" err="1"/>
              <a:t>Akshay</a:t>
            </a:r>
            <a:r>
              <a:rPr lang="en-US" sz="3200" dirty="0"/>
              <a:t> Tata 				</a:t>
            </a:r>
            <a:r>
              <a:rPr lang="en-US" sz="3200" dirty="0" smtClean="0"/>
              <a:t>at758</a:t>
            </a:r>
          </a:p>
          <a:p>
            <a:pPr fontAlgn="base"/>
            <a:r>
              <a:rPr lang="en-US" sz="3200" dirty="0" smtClean="0"/>
              <a:t>Brenda </a:t>
            </a:r>
            <a:r>
              <a:rPr lang="en-US" sz="3200" dirty="0"/>
              <a:t>Olivia Martis   </a:t>
            </a:r>
            <a:r>
              <a:rPr lang="en-US" sz="3200" dirty="0" smtClean="0"/>
              <a:t>		bom6</a:t>
            </a:r>
            <a:endParaRPr lang="en-US" sz="3200" dirty="0"/>
          </a:p>
          <a:p>
            <a:pPr fontAlgn="base"/>
            <a:r>
              <a:rPr lang="en-US" sz="3200" dirty="0"/>
              <a:t>Devi Snigdha </a:t>
            </a:r>
            <a:r>
              <a:rPr lang="en-US" sz="3200" dirty="0" err="1"/>
              <a:t>Muppala</a:t>
            </a:r>
            <a:r>
              <a:rPr lang="en-US" sz="3200" dirty="0"/>
              <a:t> </a:t>
            </a:r>
            <a:r>
              <a:rPr lang="en-US" sz="3200" dirty="0" smtClean="0"/>
              <a:t>		dm754</a:t>
            </a:r>
            <a:endParaRPr lang="en-US" sz="3200" dirty="0"/>
          </a:p>
          <a:p>
            <a:pPr fontAlgn="base"/>
            <a:r>
              <a:rPr lang="en-US" sz="3200" dirty="0"/>
              <a:t>Harish </a:t>
            </a:r>
            <a:r>
              <a:rPr lang="en-US" sz="3200" dirty="0" err="1"/>
              <a:t>SethuMadhavan</a:t>
            </a:r>
            <a:r>
              <a:rPr lang="en-US" sz="3200" dirty="0"/>
              <a:t> </a:t>
            </a:r>
            <a:r>
              <a:rPr lang="en-US" sz="3200" dirty="0" smtClean="0"/>
              <a:t>		hs643</a:t>
            </a:r>
            <a:endParaRPr lang="en-US" sz="3200" dirty="0"/>
          </a:p>
          <a:p>
            <a:pPr fontAlgn="base"/>
            <a:r>
              <a:rPr lang="en-US" sz="3200" dirty="0"/>
              <a:t>Joao Curcio </a:t>
            </a:r>
            <a:r>
              <a:rPr lang="en-US" sz="3200" dirty="0" smtClean="0"/>
              <a:t>				jfc293</a:t>
            </a:r>
            <a:endParaRPr lang="en-US" sz="3200" dirty="0"/>
          </a:p>
          <a:p>
            <a:pPr fontAlgn="base"/>
            <a:r>
              <a:rPr lang="en-US" sz="3200" dirty="0" err="1"/>
              <a:t>Sania</a:t>
            </a:r>
            <a:r>
              <a:rPr lang="en-US" sz="3200" dirty="0"/>
              <a:t> </a:t>
            </a:r>
            <a:r>
              <a:rPr lang="en-US" sz="3200" dirty="0" err="1"/>
              <a:t>Nagpal</a:t>
            </a:r>
            <a:r>
              <a:rPr lang="en-US" sz="3200" dirty="0"/>
              <a:t> </a:t>
            </a:r>
            <a:r>
              <a:rPr lang="en-US" sz="3200" dirty="0" smtClean="0"/>
              <a:t>				sn579</a:t>
            </a:r>
            <a:endParaRPr lang="en-US" sz="3200" dirty="0"/>
          </a:p>
          <a:p>
            <a:r>
              <a:rPr lang="en-US" sz="3200" dirty="0" err="1"/>
              <a:t>Yihui</a:t>
            </a:r>
            <a:r>
              <a:rPr lang="en-US" sz="3200" dirty="0"/>
              <a:t> Fu      </a:t>
            </a:r>
            <a:r>
              <a:rPr lang="en-US" sz="3200" dirty="0" smtClean="0"/>
              <a:t>				yf263</a:t>
            </a:r>
            <a:endParaRPr lang="en-US" sz="32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38200" y="1391478"/>
            <a:ext cx="1065143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44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Gantt </a:t>
            </a:r>
            <a:r>
              <a:rPr lang="en-US" b="1" dirty="0" smtClean="0"/>
              <a:t>Chart (Contd.)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158056" cy="4603535"/>
          </a:xfrm>
        </p:spPr>
      </p:pic>
    </p:spTree>
    <p:extLst>
      <p:ext uri="{BB962C8B-B14F-4D97-AF65-F5344CB8AC3E}">
        <p14:creationId xmlns:p14="http://schemas.microsoft.com/office/powerpoint/2010/main" val="304405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825" y="13329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 smtClean="0">
                <a:latin typeface="+mn-lt"/>
              </a:rPr>
              <a:t>Workflow</a:t>
            </a:r>
            <a:endParaRPr lang="en-US" sz="6600" b="1" dirty="0">
              <a:latin typeface="+mn-l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847825" y="1213194"/>
            <a:ext cx="1065143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3240602" y="2004457"/>
            <a:ext cx="6653670" cy="4018205"/>
            <a:chOff x="1760470" y="2482549"/>
            <a:chExt cx="6653670" cy="4018205"/>
          </a:xfrm>
        </p:grpSpPr>
        <p:pic>
          <p:nvPicPr>
            <p:cNvPr id="2050" name="Picture 2" descr="https://i1.ytimg.com/sh/kemwJNhXOVo/showposter.jpg?v=5229e6e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5867" y="2762889"/>
              <a:ext cx="940032" cy="940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http://images.techhive.com/images/article/2015/05/aws-logo-100584713-primary.idg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6483" y="2650822"/>
              <a:ext cx="1747657" cy="1164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76274" y="4709775"/>
              <a:ext cx="809625" cy="149542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60470" y="2482549"/>
              <a:ext cx="809625" cy="1495425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>
              <a:stCxn id="6" idx="3"/>
            </p:cNvCxnSpPr>
            <p:nvPr/>
          </p:nvCxnSpPr>
          <p:spPr>
            <a:xfrm flipV="1">
              <a:off x="2570095" y="3230261"/>
              <a:ext cx="1251278" cy="1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5150552" y="3230260"/>
              <a:ext cx="1251278" cy="1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endCxn id="5" idx="3"/>
            </p:cNvCxnSpPr>
            <p:nvPr/>
          </p:nvCxnSpPr>
          <p:spPr>
            <a:xfrm flipH="1">
              <a:off x="4885899" y="3702921"/>
              <a:ext cx="1515931" cy="1754567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760470" y="3977974"/>
              <a:ext cx="1735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Author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136211" y="6131422"/>
              <a:ext cx="17354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Visitor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844529" y="3245497"/>
              <a:ext cx="10508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Uses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346196" y="3291663"/>
              <a:ext cx="10508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Publish</a:t>
              </a:r>
            </a:p>
            <a:p>
              <a:r>
                <a:rPr lang="en-US" dirty="0" smtClean="0"/>
                <a:t>HTML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 rot="18698759">
              <a:off x="4917020" y="4427262"/>
              <a:ext cx="19202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View/Download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8065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60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 smtClean="0">
                <a:latin typeface="+mn-lt"/>
              </a:rPr>
              <a:t>Demo of the new website</a:t>
            </a:r>
            <a:endParaRPr lang="en-US" sz="6600" b="1" dirty="0">
              <a:latin typeface="+mn-l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838200" y="1391478"/>
            <a:ext cx="1065143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838200" y="4768342"/>
            <a:ext cx="1065143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40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825" y="6591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 smtClean="0"/>
              <a:t>Website revamp</a:t>
            </a:r>
            <a:endParaRPr lang="en-US" sz="6600" b="1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387" y="1391479"/>
            <a:ext cx="9971526" cy="5291861"/>
          </a:xfrm>
          <a:ln>
            <a:solidFill>
              <a:schemeClr val="tx1"/>
            </a:solidFill>
          </a:ln>
        </p:spPr>
      </p:pic>
      <p:cxnSp>
        <p:nvCxnSpPr>
          <p:cNvPr id="10" name="Straight Connector 9"/>
          <p:cNvCxnSpPr/>
          <p:nvPr/>
        </p:nvCxnSpPr>
        <p:spPr>
          <a:xfrm>
            <a:off x="847825" y="1153412"/>
            <a:ext cx="1065143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63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082" y="1391478"/>
            <a:ext cx="10010318" cy="5326304"/>
          </a:xfrm>
          <a:ln>
            <a:solidFill>
              <a:schemeClr val="tx1"/>
            </a:solidFill>
          </a:ln>
        </p:spPr>
      </p:pic>
      <p:cxnSp>
        <p:nvCxnSpPr>
          <p:cNvPr id="6" name="Straight Connector 5"/>
          <p:cNvCxnSpPr/>
          <p:nvPr/>
        </p:nvCxnSpPr>
        <p:spPr>
          <a:xfrm>
            <a:off x="870523" y="1167060"/>
            <a:ext cx="1065143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915742" y="6591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 smtClean="0"/>
              <a:t>Website revamp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247301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5742" y="6591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 smtClean="0"/>
              <a:t>Website revamp</a:t>
            </a:r>
            <a:endParaRPr lang="en-US" sz="66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082" y="1391478"/>
            <a:ext cx="10010318" cy="5326304"/>
          </a:xfrm>
          <a:ln>
            <a:solidFill>
              <a:schemeClr val="tx1"/>
            </a:solidFill>
          </a:ln>
        </p:spPr>
      </p:pic>
      <p:cxnSp>
        <p:nvCxnSpPr>
          <p:cNvPr id="6" name="Straight Connector 5"/>
          <p:cNvCxnSpPr/>
          <p:nvPr/>
        </p:nvCxnSpPr>
        <p:spPr>
          <a:xfrm>
            <a:off x="870523" y="1167060"/>
            <a:ext cx="1065143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025" y="4479407"/>
            <a:ext cx="261937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7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dirty="0" smtClean="0">
                <a:latin typeface="+mn-lt"/>
              </a:rPr>
              <a:t>Key features of new prototype</a:t>
            </a:r>
            <a:endParaRPr lang="en-US" sz="6600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Mobile friendly</a:t>
            </a:r>
          </a:p>
          <a:p>
            <a:r>
              <a:rPr lang="en-US" sz="4000" dirty="0" smtClean="0"/>
              <a:t>Responsive and interactive</a:t>
            </a:r>
          </a:p>
          <a:p>
            <a:r>
              <a:rPr lang="en-US" sz="4000" dirty="0" smtClean="0"/>
              <a:t>Dynamic with Search engine optimization</a:t>
            </a:r>
          </a:p>
          <a:p>
            <a:r>
              <a:rPr lang="en-US" sz="4000" dirty="0" smtClean="0"/>
              <a:t>Search box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847825" y="1458853"/>
            <a:ext cx="1065143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26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60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 smtClean="0">
                <a:latin typeface="+mn-lt"/>
              </a:rPr>
              <a:t>Q &amp; A</a:t>
            </a:r>
            <a:endParaRPr lang="en-US" sz="6600" b="1" dirty="0">
              <a:latin typeface="+mn-l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838200" y="1391478"/>
            <a:ext cx="1065143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838200" y="4768342"/>
            <a:ext cx="1065143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48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600" b="1" dirty="0" smtClean="0">
                <a:latin typeface="+mn-lt"/>
              </a:rPr>
              <a:t>Outline</a:t>
            </a:r>
            <a:endParaRPr lang="en-US" sz="6600" b="1" dirty="0">
              <a:latin typeface="+mn-lt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838200" y="1391478"/>
            <a:ext cx="1065143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0" name="Rounded Rectangle 59"/>
          <p:cNvSpPr/>
          <p:nvPr/>
        </p:nvSpPr>
        <p:spPr>
          <a:xfrm>
            <a:off x="838200" y="1870841"/>
            <a:ext cx="10651435" cy="6096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chemeClr val="accent2">
                    <a:lumMod val="50000"/>
                  </a:schemeClr>
                </a:solidFill>
              </a:rPr>
              <a:t>Purpose and Scope</a:t>
            </a:r>
            <a:endParaRPr lang="en-US" sz="4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838200" y="2650536"/>
            <a:ext cx="10651435" cy="6096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chemeClr val="accent2">
                    <a:lumMod val="50000"/>
                  </a:schemeClr>
                </a:solidFill>
              </a:rPr>
              <a:t>Requirements</a:t>
            </a:r>
            <a:endParaRPr lang="en-US" sz="4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838200" y="3430231"/>
            <a:ext cx="10651435" cy="6096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chemeClr val="accent2">
                    <a:lumMod val="50000"/>
                  </a:schemeClr>
                </a:solidFill>
              </a:rPr>
              <a:t>Project Progress</a:t>
            </a:r>
            <a:endParaRPr lang="en-US" sz="4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838200" y="4215992"/>
            <a:ext cx="10651435" cy="6096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chemeClr val="accent2">
                    <a:lumMod val="50000"/>
                  </a:schemeClr>
                </a:solidFill>
              </a:rPr>
              <a:t>Design Alternatives</a:t>
            </a:r>
            <a:endParaRPr lang="en-US" sz="4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838199" y="5010195"/>
            <a:ext cx="10651435" cy="6096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>
                <a:solidFill>
                  <a:schemeClr val="accent2">
                    <a:lumMod val="50000"/>
                  </a:schemeClr>
                </a:solidFill>
              </a:rPr>
              <a:t>Proposed Solution</a:t>
            </a:r>
            <a:endParaRPr lang="en-US" sz="48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17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18" y="264191"/>
            <a:ext cx="11796215" cy="1325563"/>
          </a:xfrm>
        </p:spPr>
        <p:txBody>
          <a:bodyPr>
            <a:no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</a:t>
            </a:r>
            <a:r>
              <a:rPr lang="en-US" sz="6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he client</a:t>
            </a:r>
            <a:endParaRPr lang="en-US" sz="6600" b="1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063709" y="1421062"/>
            <a:ext cx="1065143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73209" y="1747598"/>
            <a:ext cx="77724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Prof. Peter </a:t>
            </a:r>
            <a:r>
              <a:rPr lang="en-US" sz="4400" b="1" dirty="0"/>
              <a:t>W. </a:t>
            </a:r>
            <a:r>
              <a:rPr lang="en-US" sz="4400" b="1" dirty="0" smtClean="0"/>
              <a:t>Martin</a:t>
            </a:r>
          </a:p>
          <a:p>
            <a:r>
              <a:rPr lang="en-US" sz="3600" dirty="0" smtClean="0"/>
              <a:t>The Co-founder of </a:t>
            </a:r>
            <a:r>
              <a:rPr lang="en-US" sz="3600" dirty="0"/>
              <a:t>Cornell's Legal Information Institute (LII</a:t>
            </a:r>
            <a:r>
              <a:rPr lang="en-US" sz="3600" dirty="0" smtClean="0"/>
              <a:t>)</a:t>
            </a:r>
          </a:p>
          <a:p>
            <a:endParaRPr lang="en-US" sz="1400" dirty="0" smtClean="0"/>
          </a:p>
          <a:p>
            <a:r>
              <a:rPr lang="en-US" sz="3600" dirty="0"/>
              <a:t>T</a:t>
            </a:r>
            <a:r>
              <a:rPr lang="en-US" sz="3600" dirty="0" smtClean="0"/>
              <a:t>he </a:t>
            </a:r>
            <a:r>
              <a:rPr lang="en-US" sz="3600" dirty="0"/>
              <a:t>Jane M.G. Foster Professor of Law, </a:t>
            </a:r>
            <a:r>
              <a:rPr lang="en-US" sz="3600" dirty="0" smtClean="0"/>
              <a:t>Emeritus</a:t>
            </a:r>
          </a:p>
          <a:p>
            <a:endParaRPr lang="en-US" sz="1400" dirty="0" smtClean="0"/>
          </a:p>
          <a:p>
            <a:r>
              <a:rPr lang="en-US" sz="3600" dirty="0" smtClean="0"/>
              <a:t>Former </a:t>
            </a:r>
            <a:r>
              <a:rPr lang="en-US" sz="3600" dirty="0"/>
              <a:t>dean of Cornell Law </a:t>
            </a:r>
            <a:r>
              <a:rPr lang="en-US" sz="3600" dirty="0" smtClean="0"/>
              <a:t>School</a:t>
            </a:r>
            <a:r>
              <a:rPr lang="en-US" sz="36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69629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18" y="264191"/>
            <a:ext cx="11796215" cy="1325563"/>
          </a:xfrm>
        </p:spPr>
        <p:txBody>
          <a:bodyPr>
            <a:noAutofit/>
          </a:bodyPr>
          <a:lstStyle/>
          <a:p>
            <a:pPr algn="ctr"/>
            <a:r>
              <a:rPr lang="en-US" sz="6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</a:t>
            </a:r>
            <a:r>
              <a:rPr lang="en-US" sz="6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he client</a:t>
            </a:r>
            <a:endParaRPr lang="en-US" sz="6600" b="1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063709" y="1421062"/>
            <a:ext cx="1065143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73209" y="1747598"/>
            <a:ext cx="77724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Prof. Peter </a:t>
            </a:r>
            <a:r>
              <a:rPr lang="en-US" sz="4400" b="1" dirty="0"/>
              <a:t>W. </a:t>
            </a:r>
            <a:r>
              <a:rPr lang="en-US" sz="4400" b="1" dirty="0" smtClean="0"/>
              <a:t>Martin</a:t>
            </a:r>
          </a:p>
          <a:p>
            <a:r>
              <a:rPr lang="en-US" sz="3600" dirty="0" smtClean="0"/>
              <a:t>The Co-founder of </a:t>
            </a:r>
            <a:r>
              <a:rPr lang="en-US" sz="3600" dirty="0"/>
              <a:t>Cornell's Legal Information Institute (LII</a:t>
            </a:r>
            <a:r>
              <a:rPr lang="en-US" sz="3600" dirty="0" smtClean="0"/>
              <a:t>)</a:t>
            </a:r>
          </a:p>
          <a:p>
            <a:endParaRPr lang="en-US" sz="1400" dirty="0" smtClean="0"/>
          </a:p>
          <a:p>
            <a:r>
              <a:rPr lang="en-US" sz="3600" dirty="0"/>
              <a:t>T</a:t>
            </a:r>
            <a:r>
              <a:rPr lang="en-US" sz="3600" dirty="0" smtClean="0"/>
              <a:t>he </a:t>
            </a:r>
            <a:r>
              <a:rPr lang="en-US" sz="3600" dirty="0"/>
              <a:t>Jane M.G. Foster Professor of Law, </a:t>
            </a:r>
            <a:r>
              <a:rPr lang="en-US" sz="3600" dirty="0" smtClean="0"/>
              <a:t>Emeritus</a:t>
            </a:r>
          </a:p>
          <a:p>
            <a:endParaRPr lang="en-US" sz="1400" dirty="0" smtClean="0"/>
          </a:p>
          <a:p>
            <a:r>
              <a:rPr lang="en-US" sz="3600" dirty="0" smtClean="0"/>
              <a:t>Former </a:t>
            </a:r>
            <a:r>
              <a:rPr lang="en-US" sz="3600" dirty="0"/>
              <a:t>dean of Cornell Law </a:t>
            </a:r>
            <a:r>
              <a:rPr lang="en-US" sz="3600" dirty="0" smtClean="0"/>
              <a:t>School</a:t>
            </a:r>
            <a:r>
              <a:rPr lang="en-US" sz="3600" dirty="0"/>
              <a:t> 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029" y="1747598"/>
            <a:ext cx="3376115" cy="4426959"/>
          </a:xfrm>
        </p:spPr>
      </p:pic>
    </p:spTree>
    <p:extLst>
      <p:ext uri="{BB962C8B-B14F-4D97-AF65-F5344CB8AC3E}">
        <p14:creationId xmlns:p14="http://schemas.microsoft.com/office/powerpoint/2010/main" val="37877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960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smtClean="0">
                <a:latin typeface="+mn-lt"/>
              </a:rPr>
              <a:t>Project Goal / Objective</a:t>
            </a:r>
            <a:endParaRPr lang="en-US" sz="6600" b="1" dirty="0"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5804034"/>
            <a:ext cx="10515600" cy="372928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38200" y="1391478"/>
            <a:ext cx="1065143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838200" y="4768342"/>
            <a:ext cx="1065143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85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tech-boom.com/wp-content/uploads/2014/09/iMac_Retina-tech-boom.com-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592" y="1416151"/>
            <a:ext cx="2936998" cy="321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34" y="2057463"/>
            <a:ext cx="3293236" cy="25773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082" y="4838221"/>
            <a:ext cx="1886362" cy="12575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42912" y="4838221"/>
            <a:ext cx="1687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1993</a:t>
            </a:r>
            <a:endParaRPr lang="en-US" sz="3600" b="1" dirty="0"/>
          </a:p>
        </p:txBody>
      </p:sp>
      <p:sp>
        <p:nvSpPr>
          <p:cNvPr id="6" name="Right Arrow 5"/>
          <p:cNvSpPr/>
          <p:nvPr/>
        </p:nvSpPr>
        <p:spPr>
          <a:xfrm rot="1271213">
            <a:off x="4481766" y="3912066"/>
            <a:ext cx="2610539" cy="1121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 smtClean="0">
                <a:latin typeface="+mn-lt"/>
              </a:rPr>
              <a:t>Modernize website</a:t>
            </a:r>
            <a:endParaRPr lang="en-US" sz="6600" b="1" dirty="0">
              <a:latin typeface="+mn-lt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838200" y="1391478"/>
            <a:ext cx="1065143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26" name="Picture 2" descr="http://cdn0.sbnation.com/products/large/6883/devices-selector-pixel.jpeg?136147423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934" y="2339645"/>
            <a:ext cx="2722253" cy="167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8198853" y="6095796"/>
            <a:ext cx="11208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196182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785" y="286568"/>
            <a:ext cx="11796215" cy="1325563"/>
          </a:xfrm>
        </p:spPr>
        <p:txBody>
          <a:bodyPr>
            <a:noAutofit/>
          </a:bodyPr>
          <a:lstStyle/>
          <a:p>
            <a:pPr algn="ctr"/>
            <a:r>
              <a:rPr lang="en-US" sz="6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Mobile-friendly</a:t>
            </a:r>
            <a:endParaRPr lang="en-US" sz="6600" b="1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279" y="1775906"/>
            <a:ext cx="7677225" cy="4742544"/>
          </a:xfrm>
        </p:spPr>
      </p:pic>
      <p:cxnSp>
        <p:nvCxnSpPr>
          <p:cNvPr id="5" name="Straight Connector 4"/>
          <p:cNvCxnSpPr/>
          <p:nvPr/>
        </p:nvCxnSpPr>
        <p:spPr>
          <a:xfrm>
            <a:off x="1063709" y="1421062"/>
            <a:ext cx="1065143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70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988631659"/>
              </p:ext>
            </p:extLst>
          </p:nvPr>
        </p:nvGraphicFramePr>
        <p:xfrm>
          <a:off x="318796" y="168968"/>
          <a:ext cx="11594164" cy="6867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498" y="351477"/>
            <a:ext cx="11035004" cy="1325563"/>
          </a:xfrm>
        </p:spPr>
        <p:txBody>
          <a:bodyPr>
            <a:noAutofit/>
          </a:bodyPr>
          <a:lstStyle/>
          <a:p>
            <a:pPr algn="ctr"/>
            <a:r>
              <a:rPr lang="en-US" sz="6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Easy conversion to all formats</a:t>
            </a:r>
            <a:endParaRPr lang="en-US" sz="6600" b="1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847825" y="1458853"/>
            <a:ext cx="1065143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96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960</TotalTime>
  <Words>536</Words>
  <Application>Microsoft Office PowerPoint</Application>
  <PresentationFormat>Widescreen</PresentationFormat>
  <Paragraphs>131</Paragraphs>
  <Slides>27</Slides>
  <Notes>10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宋体</vt:lpstr>
      <vt:lpstr>Arial</vt:lpstr>
      <vt:lpstr>Calibri</vt:lpstr>
      <vt:lpstr>Calibri Light</vt:lpstr>
      <vt:lpstr>Office Theme</vt:lpstr>
      <vt:lpstr>Basic Legal Citation Presentation 2</vt:lpstr>
      <vt:lpstr>The Team</vt:lpstr>
      <vt:lpstr>Outline</vt:lpstr>
      <vt:lpstr>The client</vt:lpstr>
      <vt:lpstr>The client</vt:lpstr>
      <vt:lpstr>Project Goal / Objective</vt:lpstr>
      <vt:lpstr>PowerPoint Presentation</vt:lpstr>
      <vt:lpstr>Mobile-friendly</vt:lpstr>
      <vt:lpstr>Easy conversion to all formats</vt:lpstr>
      <vt:lpstr>Current Website</vt:lpstr>
      <vt:lpstr>PowerPoint Presentation</vt:lpstr>
      <vt:lpstr>Progress</vt:lpstr>
      <vt:lpstr>Tasks completed in Iteration I</vt:lpstr>
      <vt:lpstr>PowerPoint Presentation</vt:lpstr>
      <vt:lpstr>User Testing I</vt:lpstr>
      <vt:lpstr>User Testing I (cont.)</vt:lpstr>
      <vt:lpstr>Tasks completed in Iteration II</vt:lpstr>
      <vt:lpstr>Tasks Pending</vt:lpstr>
      <vt:lpstr>Gantt Chart</vt:lpstr>
      <vt:lpstr>Gantt Chart (Contd.)</vt:lpstr>
      <vt:lpstr>Workflow</vt:lpstr>
      <vt:lpstr>Demo of the new website</vt:lpstr>
      <vt:lpstr>Website revamp</vt:lpstr>
      <vt:lpstr>PowerPoint Presentation</vt:lpstr>
      <vt:lpstr>Website revamp</vt:lpstr>
      <vt:lpstr>Key features of new prototype</vt:lpstr>
      <vt:lpstr>Q &amp; 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Legal Citation Presentation 1</dc:title>
  <dc:creator>Harish Sethumadhavan</dc:creator>
  <cp:lastModifiedBy>Devi Snigdha Muppala</cp:lastModifiedBy>
  <cp:revision>260</cp:revision>
  <dcterms:created xsi:type="dcterms:W3CDTF">2015-10-20T18:32:55Z</dcterms:created>
  <dcterms:modified xsi:type="dcterms:W3CDTF">2015-11-03T21:21:14Z</dcterms:modified>
</cp:coreProperties>
</file>